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50" d="100"/>
          <a:sy n="50" d="100"/>
        </p:scale>
        <p:origin x="-3168" y="-298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pn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036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0878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0892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397370"/>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the target tracking algorithm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(Fig.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53020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light blue reticule representing the center of where the blaster should shoot is displayed on-screen in white while the center of the target is highlighted on-screen with a bright red circle. Displayed from the center of the target to the center of the reticule is a green arrow indicating the error in aim. The user receives additional feedback on their aim with yellow markings.</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401234" y="8223975"/>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32541" y="12101571"/>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light ring to help light up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24210" y="21183600"/>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765682" y="30391940"/>
            <a:ext cx="11472038"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17679" y="13584628"/>
            <a:ext cx="6096000" cy="4572000"/>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21679" y="13584628"/>
            <a:ext cx="6096000" cy="4572000"/>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4095</TotalTime>
  <Words>671</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68</cp:revision>
  <cp:lastPrinted>2005-05-04T14:31:29Z</cp:lastPrinted>
  <dcterms:created xsi:type="dcterms:W3CDTF">2016-12-19T17:37:43Z</dcterms:created>
  <dcterms:modified xsi:type="dcterms:W3CDTF">2019-04-28T23:31:59Z</dcterms:modified>
</cp:coreProperties>
</file>